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457" r:id="rId2"/>
    <p:sldId id="484" r:id="rId3"/>
    <p:sldId id="485" r:id="rId4"/>
    <p:sldId id="486" r:id="rId5"/>
    <p:sldId id="487" r:id="rId6"/>
    <p:sldId id="488" r:id="rId7"/>
  </p:sldIdLst>
  <p:sldSz cx="9144000" cy="5143500" type="screen16x9"/>
  <p:notesSz cx="6797675" cy="9874250"/>
  <p:defaultTextStyle>
    <a:defPPr>
      <a:defRPr lang="ru-RU"/>
    </a:defPPr>
    <a:lvl1pPr marL="0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05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809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213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618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021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426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5830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235" algn="l" defTabSz="778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2993D"/>
    <a:srgbClr val="006600"/>
    <a:srgbClr val="336600"/>
    <a:srgbClr val="003300"/>
    <a:srgbClr val="FF9900"/>
    <a:srgbClr val="003399"/>
    <a:srgbClr val="E2B700"/>
    <a:srgbClr val="99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709"/>
  </p:normalViewPr>
  <p:slideViewPr>
    <p:cSldViewPr snapToGrid="0">
      <p:cViewPr varScale="1">
        <p:scale>
          <a:sx n="112" d="100"/>
          <a:sy n="112" d="100"/>
        </p:scale>
        <p:origin x="-466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F499463A-8B06-489C-AA1E-5AA657B65B1C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49B6BBCC-82C1-4F1F-A6C0-43BB0E617A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36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87B8B857-8A92-FC43-A1E7-D0DC822EA015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8A0034C-BD96-DF49-9097-FC49BDCA2B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70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05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809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213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618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021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426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5830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235" algn="l" defTabSz="7788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66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0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0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0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00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C6AC-FF2B-9B41-A1D8-52D47EFA2F9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0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405" indent="0" algn="ctr">
              <a:buNone/>
              <a:defRPr sz="1700"/>
            </a:lvl2pPr>
            <a:lvl3pPr marL="778809" indent="0" algn="ctr">
              <a:buNone/>
              <a:defRPr sz="1500"/>
            </a:lvl3pPr>
            <a:lvl4pPr marL="1168213" indent="0" algn="ctr">
              <a:buNone/>
              <a:defRPr sz="1400"/>
            </a:lvl4pPr>
            <a:lvl5pPr marL="1557618" indent="0" algn="ctr">
              <a:buNone/>
              <a:defRPr sz="1400"/>
            </a:lvl5pPr>
            <a:lvl6pPr marL="1947021" indent="0" algn="ctr">
              <a:buNone/>
              <a:defRPr sz="1400"/>
            </a:lvl6pPr>
            <a:lvl7pPr marL="2336426" indent="0" algn="ctr">
              <a:buNone/>
              <a:defRPr sz="1400"/>
            </a:lvl7pPr>
            <a:lvl8pPr marL="2725830" indent="0" algn="ctr">
              <a:buNone/>
              <a:defRPr sz="1400"/>
            </a:lvl8pPr>
            <a:lvl9pPr marL="3115235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25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45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34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50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282307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9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88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7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70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6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5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58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35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7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05" indent="0">
              <a:buNone/>
              <a:defRPr sz="1700" b="1"/>
            </a:lvl2pPr>
            <a:lvl3pPr marL="778809" indent="0">
              <a:buNone/>
              <a:defRPr sz="1500" b="1"/>
            </a:lvl3pPr>
            <a:lvl4pPr marL="1168213" indent="0">
              <a:buNone/>
              <a:defRPr sz="1400" b="1"/>
            </a:lvl4pPr>
            <a:lvl5pPr marL="1557618" indent="0">
              <a:buNone/>
              <a:defRPr sz="1400" b="1"/>
            </a:lvl5pPr>
            <a:lvl6pPr marL="1947021" indent="0">
              <a:buNone/>
              <a:defRPr sz="1400" b="1"/>
            </a:lvl6pPr>
            <a:lvl7pPr marL="2336426" indent="0">
              <a:buNone/>
              <a:defRPr sz="1400" b="1"/>
            </a:lvl7pPr>
            <a:lvl8pPr marL="2725830" indent="0">
              <a:buNone/>
              <a:defRPr sz="1400" b="1"/>
            </a:lvl8pPr>
            <a:lvl9pPr marL="311523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05" indent="0">
              <a:buNone/>
              <a:defRPr sz="1700" b="1"/>
            </a:lvl2pPr>
            <a:lvl3pPr marL="778809" indent="0">
              <a:buNone/>
              <a:defRPr sz="1500" b="1"/>
            </a:lvl3pPr>
            <a:lvl4pPr marL="1168213" indent="0">
              <a:buNone/>
              <a:defRPr sz="1400" b="1"/>
            </a:lvl4pPr>
            <a:lvl5pPr marL="1557618" indent="0">
              <a:buNone/>
              <a:defRPr sz="1400" b="1"/>
            </a:lvl5pPr>
            <a:lvl6pPr marL="1947021" indent="0">
              <a:buNone/>
              <a:defRPr sz="1400" b="1"/>
            </a:lvl6pPr>
            <a:lvl7pPr marL="2336426" indent="0">
              <a:buNone/>
              <a:defRPr sz="1400" b="1"/>
            </a:lvl7pPr>
            <a:lvl8pPr marL="2725830" indent="0">
              <a:buNone/>
              <a:defRPr sz="1400" b="1"/>
            </a:lvl8pPr>
            <a:lvl9pPr marL="311523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56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8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89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405" indent="0">
              <a:buNone/>
              <a:defRPr sz="1200"/>
            </a:lvl2pPr>
            <a:lvl3pPr marL="778809" indent="0">
              <a:buNone/>
              <a:defRPr sz="1000"/>
            </a:lvl3pPr>
            <a:lvl4pPr marL="1168213" indent="0">
              <a:buNone/>
              <a:defRPr sz="900"/>
            </a:lvl4pPr>
            <a:lvl5pPr marL="1557618" indent="0">
              <a:buNone/>
              <a:defRPr sz="900"/>
            </a:lvl5pPr>
            <a:lvl6pPr marL="1947021" indent="0">
              <a:buNone/>
              <a:defRPr sz="900"/>
            </a:lvl6pPr>
            <a:lvl7pPr marL="2336426" indent="0">
              <a:buNone/>
              <a:defRPr sz="900"/>
            </a:lvl7pPr>
            <a:lvl8pPr marL="2725830" indent="0">
              <a:buNone/>
              <a:defRPr sz="900"/>
            </a:lvl8pPr>
            <a:lvl9pPr marL="3115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63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700"/>
            </a:lvl1pPr>
            <a:lvl2pPr marL="389405" indent="0">
              <a:buNone/>
              <a:defRPr sz="2400"/>
            </a:lvl2pPr>
            <a:lvl3pPr marL="778809" indent="0">
              <a:buNone/>
              <a:defRPr sz="2000"/>
            </a:lvl3pPr>
            <a:lvl4pPr marL="1168213" indent="0">
              <a:buNone/>
              <a:defRPr sz="1700"/>
            </a:lvl4pPr>
            <a:lvl5pPr marL="1557618" indent="0">
              <a:buNone/>
              <a:defRPr sz="1700"/>
            </a:lvl5pPr>
            <a:lvl6pPr marL="1947021" indent="0">
              <a:buNone/>
              <a:defRPr sz="1700"/>
            </a:lvl6pPr>
            <a:lvl7pPr marL="2336426" indent="0">
              <a:buNone/>
              <a:defRPr sz="1700"/>
            </a:lvl7pPr>
            <a:lvl8pPr marL="2725830" indent="0">
              <a:buNone/>
              <a:defRPr sz="1700"/>
            </a:lvl8pPr>
            <a:lvl9pPr marL="3115235" indent="0">
              <a:buNone/>
              <a:defRPr sz="17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405" indent="0">
              <a:buNone/>
              <a:defRPr sz="1200"/>
            </a:lvl2pPr>
            <a:lvl3pPr marL="778809" indent="0">
              <a:buNone/>
              <a:defRPr sz="1000"/>
            </a:lvl3pPr>
            <a:lvl4pPr marL="1168213" indent="0">
              <a:buNone/>
              <a:defRPr sz="900"/>
            </a:lvl4pPr>
            <a:lvl5pPr marL="1557618" indent="0">
              <a:buNone/>
              <a:defRPr sz="900"/>
            </a:lvl5pPr>
            <a:lvl6pPr marL="1947021" indent="0">
              <a:buNone/>
              <a:defRPr sz="900"/>
            </a:lvl6pPr>
            <a:lvl7pPr marL="2336426" indent="0">
              <a:buNone/>
              <a:defRPr sz="900"/>
            </a:lvl7pPr>
            <a:lvl8pPr marL="2725830" indent="0">
              <a:buNone/>
              <a:defRPr sz="900"/>
            </a:lvl8pPr>
            <a:lvl9pPr marL="3115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1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6" y="273847"/>
            <a:ext cx="7886700" cy="994172"/>
          </a:xfrm>
          <a:prstGeom prst="rect">
            <a:avLst/>
          </a:prstGeom>
        </p:spPr>
        <p:txBody>
          <a:bodyPr vert="horz" lIns="77880" tIns="38940" rIns="77880" bIns="389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6" y="1369218"/>
            <a:ext cx="7886700" cy="3263504"/>
          </a:xfrm>
          <a:prstGeom prst="rect">
            <a:avLst/>
          </a:prstGeom>
        </p:spPr>
        <p:txBody>
          <a:bodyPr vert="horz" lIns="77880" tIns="38940" rIns="77880" bIns="389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880" tIns="38940" rIns="77880" bIns="3894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1672-03CD-4FEB-A85E-E44A0F2F293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6" y="4767264"/>
            <a:ext cx="3086100" cy="273844"/>
          </a:xfrm>
          <a:prstGeom prst="rect">
            <a:avLst/>
          </a:prstGeom>
        </p:spPr>
        <p:txBody>
          <a:bodyPr vert="horz" lIns="77880" tIns="38940" rIns="77880" bIns="3894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880" tIns="38940" rIns="77880" bIns="3894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1F95-641A-4E39-9CCB-4E6D5A7DB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8809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700" indent="-194700" algn="l" defTabSz="778809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106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3511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14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320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723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128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532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937" indent="-194700" algn="l" defTabSz="778809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05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809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213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618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021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426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830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235" algn="l" defTabSz="7788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IMG_6445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" y="427014"/>
            <a:ext cx="9144000" cy="4716486"/>
          </a:xfrm>
          <a:prstGeom prst="rect">
            <a:avLst/>
          </a:prstGeom>
          <a:noFill/>
          <a:ln w="222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6" name="Рисунок 5" descr="Фон_шап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29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6" y="0"/>
            <a:ext cx="9143999" cy="113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97812" y="83376"/>
            <a:ext cx="7747597" cy="1032748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Инициативное предложение </a:t>
            </a:r>
          </a:p>
          <a:p>
            <a:r>
              <a:rPr lang="ru-RU" sz="2200" b="1" dirty="0" smtClean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Общегородские </a:t>
            </a:r>
            <a:r>
              <a:rPr lang="ru-RU" sz="22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детские площадки «Мир детства</a:t>
            </a:r>
            <a:r>
              <a:rPr lang="ru-RU" sz="2200" b="1" dirty="0" smtClean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»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Костомукшский городской округ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 descr="Рисунок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8" y="142388"/>
            <a:ext cx="708144" cy="883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specugkhis4\Desktop\wonder-day-radug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035" y="245513"/>
            <a:ext cx="1776466" cy="67831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113780"/>
            <a:ext cx="9144000" cy="4029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682" y="153228"/>
            <a:ext cx="6721312" cy="694194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Обустройство общегородского детского городка на площадке в районе пр. Горняков 2Б, 2В. 2Г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07670" y="1174304"/>
            <a:ext cx="4138367" cy="38030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smtClean="0">
                <a:solidFill>
                  <a:srgbClr val="006600"/>
                </a:solidFill>
              </a:rPr>
              <a:t> 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- Подготовка площадки (демонтаж существующего ограждения, демонтаж и перенос блок- контейнеров, демонтаж бортов и оборудования спортивной площадки)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      Устройство мягкого покрытия детской площадки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      Установка детского игрового оборудования для разных возрастных групп, установка декоративного ограждения, озеленение территории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      Установка скамеек и урн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      Устройство пешеходного тротуара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853" y="388510"/>
            <a:ext cx="2034619" cy="724971"/>
          </a:xfrm>
          <a:prstGeom prst="rect">
            <a:avLst/>
          </a:prstGeom>
          <a:noFill/>
        </p:spPr>
        <p:txBody>
          <a:bodyPr wrap="square" lIns="77880" tIns="38940" rIns="77880" bIns="38940" rtlCol="0" anchor="ctr">
            <a:spAutoFit/>
          </a:bodyPr>
          <a:lstStyle/>
          <a:p>
            <a:pPr algn="ctr"/>
            <a:r>
              <a:rPr lang="ru-RU" sz="2100" dirty="0" smtClean="0">
                <a:solidFill>
                  <a:schemeClr val="tx2"/>
                </a:solidFill>
                <a:latin typeface="+mj-lt"/>
                <a:ea typeface="Helvetica" charset="0"/>
                <a:cs typeface="Arial" pitchFamily="34" charset="0"/>
              </a:rPr>
              <a:t>Мир детства</a:t>
            </a:r>
            <a:endParaRPr lang="ru-RU" sz="2100" b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ru-RU" sz="2100" dirty="0" smtClean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Helvetica" charset="0"/>
              <a:cs typeface="Arial" pitchFamily="34" charset="0"/>
            </a:endParaRPr>
          </a:p>
        </p:txBody>
      </p:sp>
      <p:pic>
        <p:nvPicPr>
          <p:cNvPr id="12" name="Рисунок 11" descr="\\192.168.0.13\документы\УЭР\ФОТО\IMG_20210304_1549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7" y="1174304"/>
            <a:ext cx="2123467" cy="145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\\192.168.0.13\документы\УЭР\ФОТО\IMG_20210304_1551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88" y="1174304"/>
            <a:ext cx="2190466" cy="145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\\server\Документы\ОСиР\Для Рудак\Площадка Газпром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060" y="2408830"/>
            <a:ext cx="3965541" cy="2568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glspecugkhis4\Desktop\wonder-day-radug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035" y="245513"/>
            <a:ext cx="1776466" cy="67831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113780"/>
            <a:ext cx="9144000" cy="4029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a typeface="Helvetica" charset="0"/>
                <a:cs typeface="Arial" pitchFamily="34" charset="0"/>
              </a:rPr>
              <a:t>Мир детства</a:t>
            </a:r>
            <a:endParaRPr lang="ru-RU" sz="2000" b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230" y="77058"/>
            <a:ext cx="6963433" cy="971193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2000" b="1" dirty="0" smtClean="0"/>
              <a:t>Дизайн – проект</a:t>
            </a:r>
          </a:p>
          <a:p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Обустройство общегородского детского городка на площадке в районе пр. Горняков 2Б, 2В. 2Г</a:t>
            </a:r>
            <a:endParaRPr lang="ru-RU" sz="1900" b="1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050" name="Picture 2" descr="\\server\Документы\ОСиР\Для Рудак\Площадка Газпром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619" y="1187778"/>
            <a:ext cx="6570482" cy="36958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092131" y="384615"/>
            <a:ext cx="155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a typeface="Helvetica" charset="0"/>
                <a:cs typeface="Arial" pitchFamily="34" charset="0"/>
              </a:rPr>
              <a:t>Мир детства</a:t>
            </a:r>
            <a:endParaRPr lang="ru-RU" sz="2000" b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113780"/>
            <a:ext cx="9144000" cy="4029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a typeface="Helvetica" charset="0"/>
                <a:cs typeface="Arial" pitchFamily="34" charset="0"/>
              </a:rPr>
              <a:t>Мир детства</a:t>
            </a:r>
            <a:endParaRPr lang="ru-RU" sz="2000" b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204" y="31875"/>
            <a:ext cx="6963433" cy="971193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2000" b="1" dirty="0" smtClean="0"/>
              <a:t>Дизайн – проект</a:t>
            </a:r>
          </a:p>
          <a:p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Обустройство общегородского детского городка на площадке в районе пр. Горняков 2Б, 2В. 2Г</a:t>
            </a:r>
            <a:endParaRPr lang="ru-RU" sz="1900" b="1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052" name="Picture 4" descr="\\server\Документы\ОСиР\Для Рудак\Площадка Газпром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635" y="1161547"/>
            <a:ext cx="6794633" cy="3821981"/>
          </a:xfrm>
          <a:prstGeom prst="rect">
            <a:avLst/>
          </a:prstGeom>
          <a:noFill/>
        </p:spPr>
      </p:pic>
      <p:pic>
        <p:nvPicPr>
          <p:cNvPr id="10" name="Picture 3" descr="C:\Users\glspecugkhis4\Desktop\wonder-day-raduga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035" y="245513"/>
            <a:ext cx="1776466" cy="67831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056538" y="384615"/>
            <a:ext cx="155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a typeface="Helvetica" charset="0"/>
                <a:cs typeface="Arial" pitchFamily="34" charset="0"/>
              </a:rPr>
              <a:t>Мир детства</a:t>
            </a:r>
            <a:endParaRPr lang="ru-RU" sz="2000" b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050" name="Picture 2" descr="http://ksil.com/images/cms/data/004218/4218-_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4" y="1368079"/>
            <a:ext cx="2258400" cy="15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ksil.com/images/cms/data/004114/004114-_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62" y="3302883"/>
            <a:ext cx="2352025" cy="15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113780"/>
            <a:ext cx="9144000" cy="4029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endParaRPr lang="ru-RU" sz="2000" b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230" y="99073"/>
            <a:ext cx="6963433" cy="971193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2000" b="1" dirty="0" smtClean="0"/>
              <a:t>Дизайн – проект</a:t>
            </a:r>
          </a:p>
          <a:p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Обустройство общегородского детского городка на площадке в районе пр. Горняков 2Б, 2В. 2Г</a:t>
            </a:r>
            <a:endParaRPr lang="ru-RU" sz="1900" b="1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3" descr="C:\Users\glspecugkhis4\Desktop\wonder-day-radug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035" y="245513"/>
            <a:ext cx="1776466" cy="67831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056538" y="384614"/>
            <a:ext cx="155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a typeface="Helvetica" charset="0"/>
                <a:cs typeface="Arial" pitchFamily="34" charset="0"/>
              </a:rPr>
              <a:t>Мир детства</a:t>
            </a:r>
            <a:endParaRPr lang="ru-RU" sz="2000" b="1" dirty="0" smtClean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2" descr="\\server\Документы\ОСиР\Для Рудак\Площадка Газпром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118" y="1207827"/>
            <a:ext cx="6440556" cy="3642854"/>
          </a:xfrm>
          <a:prstGeom prst="rect">
            <a:avLst/>
          </a:prstGeom>
          <a:noFill/>
        </p:spPr>
      </p:pic>
      <p:pic>
        <p:nvPicPr>
          <p:cNvPr id="1030" name="Picture 6" descr="http://ksil.com/images/cms/data/004158/4158-_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91" y="3267166"/>
            <a:ext cx="2212110" cy="14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specugkhis4\Desktop\wonder-day-radug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035" y="245513"/>
            <a:ext cx="1776466" cy="67831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113780"/>
            <a:ext cx="9144000" cy="4029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0" tIns="38940" rIns="77880" bIns="38940" rtlCol="0" anchor="ctr"/>
          <a:lstStyle/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398" y="229383"/>
            <a:ext cx="6721312" cy="694194"/>
          </a:xfrm>
          <a:prstGeom prst="rect">
            <a:avLst/>
          </a:prstGeom>
          <a:noFill/>
        </p:spPr>
        <p:txBody>
          <a:bodyPr wrap="square" lIns="77880" tIns="38940" rIns="77880" bIns="38940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Устройство детской площадки в микрорайоне Контокки г. Костомукша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9506" y="388809"/>
            <a:ext cx="2034619" cy="724971"/>
          </a:xfrm>
          <a:prstGeom prst="rect">
            <a:avLst/>
          </a:prstGeom>
          <a:noFill/>
        </p:spPr>
        <p:txBody>
          <a:bodyPr wrap="square" lIns="77880" tIns="38940" rIns="77880" bIns="38940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a typeface="Helvetica" charset="0"/>
                <a:cs typeface="Arial" pitchFamily="34" charset="0"/>
              </a:rPr>
              <a:t>Мир детства</a:t>
            </a:r>
            <a:endParaRPr lang="ru-RU" sz="2000" b="1" dirty="0" smtClean="0">
              <a:solidFill>
                <a:schemeClr val="tx2"/>
              </a:solidFill>
              <a:ea typeface="Helvetica" charset="0"/>
              <a:cs typeface="Helvetica" charset="0"/>
            </a:endParaRPr>
          </a:p>
          <a:p>
            <a:pPr algn="ctr"/>
            <a:endParaRPr lang="ru-RU" sz="2100" dirty="0" smtClean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Helvetica" charset="0"/>
              <a:cs typeface="Arial" pitchFamily="34" charset="0"/>
            </a:endParaRPr>
          </a:p>
        </p:txBody>
      </p:sp>
      <p:pic>
        <p:nvPicPr>
          <p:cNvPr id="11" name="Рисунок 10" descr="\\192.168.0.13\документы\УЭР\ФОТО\IMG_20210304_1522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970" y="1203292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\\192.168.0.13\документы\УЭР\ФОТО\IMG_20210304_1521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4014" y="1188710"/>
            <a:ext cx="166449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glspecugkhis4\Desktop\Объекты\Народный бюджет\Площадка Контокки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1338605"/>
            <a:ext cx="4312692" cy="2930735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70849" y="2809187"/>
            <a:ext cx="5034406" cy="21363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smtClean="0">
                <a:solidFill>
                  <a:srgbClr val="006600"/>
                </a:solidFill>
              </a:rPr>
              <a:t> 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smtClean="0">
                <a:solidFill>
                  <a:srgbClr val="006600"/>
                </a:solidFill>
              </a:rPr>
              <a:t> 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- Устройство основания детской площадки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- Установка ограждения детской площадки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 Освещение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 Закупка и монтаж детских комплексов для детей  3-7 лет и 7-12 лет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  <a:latin typeface="Helvetica" pitchFamily="34" charset="0"/>
                <a:cs typeface="Helvetica" pitchFamily="34" charset="0"/>
              </a:rPr>
              <a:t> Закупка и монтаж отдельных игровых элементов площадки (качели, карусели, качалки – балансир и др.)</a:t>
            </a: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 smtClean="0">
              <a:solidFill>
                <a:srgbClr val="006600"/>
              </a:solidFill>
            </a:endParaRPr>
          </a:p>
          <a:p>
            <a:pPr algn="ctr" defTabSz="757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1800" b="1" dirty="0">
              <a:solidFill>
                <a:srgbClr val="006600"/>
              </a:solidFill>
            </a:endParaRPr>
          </a:p>
        </p:txBody>
      </p:sp>
      <p:pic>
        <p:nvPicPr>
          <p:cNvPr id="4102" name="Picture 6" descr="Воспитатель холмского детсада вернулась в «Солнышко» – после незаконного  увольне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0139" y="1366887"/>
            <a:ext cx="688157" cy="688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12437</TotalTime>
  <Words>213</Words>
  <Application>Microsoft Office PowerPoint</Application>
  <PresentationFormat>Экран (16:9)</PresentationFormat>
  <Paragraphs>42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RePack by Diakov</dc:creator>
  <cp:lastModifiedBy>User3</cp:lastModifiedBy>
  <cp:revision>952</cp:revision>
  <cp:lastPrinted>2020-03-09T09:35:23Z</cp:lastPrinted>
  <dcterms:created xsi:type="dcterms:W3CDTF">2016-11-09T20:11:14Z</dcterms:created>
  <dcterms:modified xsi:type="dcterms:W3CDTF">2021-03-23T13:33:01Z</dcterms:modified>
</cp:coreProperties>
</file>