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457" r:id="rId2"/>
    <p:sldId id="484" r:id="rId3"/>
    <p:sldId id="485" r:id="rId4"/>
    <p:sldId id="486" r:id="rId5"/>
  </p:sldIdLst>
  <p:sldSz cx="9144000" cy="5143500" type="screen16x9"/>
  <p:notesSz cx="6797675" cy="9874250"/>
  <p:defaultTextStyle>
    <a:defPPr>
      <a:defRPr lang="ru-RU"/>
    </a:defPPr>
    <a:lvl1pPr marL="0" algn="l" defTabSz="778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405" algn="l" defTabSz="778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8809" algn="l" defTabSz="778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213" algn="l" defTabSz="778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7618" algn="l" defTabSz="778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021" algn="l" defTabSz="778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6426" algn="l" defTabSz="778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5830" algn="l" defTabSz="778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5235" algn="l" defTabSz="778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336600"/>
    <a:srgbClr val="003300"/>
    <a:srgbClr val="FF9900"/>
    <a:srgbClr val="003399"/>
    <a:srgbClr val="E2B700"/>
    <a:srgbClr val="990000"/>
    <a:srgbClr val="0033CC"/>
    <a:srgbClr val="2CA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0" autoAdjust="0"/>
    <p:restoredTop sz="94709"/>
  </p:normalViewPr>
  <p:slideViewPr>
    <p:cSldViewPr snapToGrid="0">
      <p:cViewPr varScale="1">
        <p:scale>
          <a:sx n="112" d="100"/>
          <a:sy n="112" d="100"/>
        </p:scale>
        <p:origin x="-514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F499463A-8B06-489C-AA1E-5AA657B65B1C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49B6BBCC-82C1-4F1F-A6C0-43BB0E617A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362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427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87B8B857-8A92-FC43-A1E7-D0DC822EA015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0708" tIns="45354" rIns="90708" bIns="45354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F8A0034C-BD96-DF49-9097-FC49BDCA2B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70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405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8809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213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7618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021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6426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5830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5235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C6AC-FF2B-9B41-A1D8-52D47EFA2F9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66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C6AC-FF2B-9B41-A1D8-52D47EFA2F9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10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C6AC-FF2B-9B41-A1D8-52D47EFA2F9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10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C6AC-FF2B-9B41-A1D8-52D47EFA2F9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10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405" indent="0" algn="ctr">
              <a:buNone/>
              <a:defRPr sz="1700"/>
            </a:lvl2pPr>
            <a:lvl3pPr marL="778809" indent="0" algn="ctr">
              <a:buNone/>
              <a:defRPr sz="1500"/>
            </a:lvl3pPr>
            <a:lvl4pPr marL="1168213" indent="0" algn="ctr">
              <a:buNone/>
              <a:defRPr sz="1400"/>
            </a:lvl4pPr>
            <a:lvl5pPr marL="1557618" indent="0" algn="ctr">
              <a:buNone/>
              <a:defRPr sz="1400"/>
            </a:lvl5pPr>
            <a:lvl6pPr marL="1947021" indent="0" algn="ctr">
              <a:buNone/>
              <a:defRPr sz="1400"/>
            </a:lvl6pPr>
            <a:lvl7pPr marL="2336426" indent="0" algn="ctr">
              <a:buNone/>
              <a:defRPr sz="1400"/>
            </a:lvl7pPr>
            <a:lvl8pPr marL="2725830" indent="0" algn="ctr">
              <a:buNone/>
              <a:defRPr sz="1400"/>
            </a:lvl8pPr>
            <a:lvl9pPr marL="3115235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25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45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1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6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34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50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1282307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94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88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76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70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6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5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5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58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35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273847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405" indent="0">
              <a:buNone/>
              <a:defRPr sz="1700" b="1"/>
            </a:lvl2pPr>
            <a:lvl3pPr marL="778809" indent="0">
              <a:buNone/>
              <a:defRPr sz="1500" b="1"/>
            </a:lvl3pPr>
            <a:lvl4pPr marL="1168213" indent="0">
              <a:buNone/>
              <a:defRPr sz="1400" b="1"/>
            </a:lvl4pPr>
            <a:lvl5pPr marL="1557618" indent="0">
              <a:buNone/>
              <a:defRPr sz="1400" b="1"/>
            </a:lvl5pPr>
            <a:lvl6pPr marL="1947021" indent="0">
              <a:buNone/>
              <a:defRPr sz="1400" b="1"/>
            </a:lvl6pPr>
            <a:lvl7pPr marL="2336426" indent="0">
              <a:buNone/>
              <a:defRPr sz="1400" b="1"/>
            </a:lvl7pPr>
            <a:lvl8pPr marL="2725830" indent="0">
              <a:buNone/>
              <a:defRPr sz="1400" b="1"/>
            </a:lvl8pPr>
            <a:lvl9pPr marL="311523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405" indent="0">
              <a:buNone/>
              <a:defRPr sz="1700" b="1"/>
            </a:lvl2pPr>
            <a:lvl3pPr marL="778809" indent="0">
              <a:buNone/>
              <a:defRPr sz="1500" b="1"/>
            </a:lvl3pPr>
            <a:lvl4pPr marL="1168213" indent="0">
              <a:buNone/>
              <a:defRPr sz="1400" b="1"/>
            </a:lvl4pPr>
            <a:lvl5pPr marL="1557618" indent="0">
              <a:buNone/>
              <a:defRPr sz="1400" b="1"/>
            </a:lvl5pPr>
            <a:lvl6pPr marL="1947021" indent="0">
              <a:buNone/>
              <a:defRPr sz="1400" b="1"/>
            </a:lvl6pPr>
            <a:lvl7pPr marL="2336426" indent="0">
              <a:buNone/>
              <a:defRPr sz="1400" b="1"/>
            </a:lvl7pPr>
            <a:lvl8pPr marL="2725830" indent="0">
              <a:buNone/>
              <a:defRPr sz="1400" b="1"/>
            </a:lvl8pPr>
            <a:lvl9pPr marL="311523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56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8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89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1543051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405" indent="0">
              <a:buNone/>
              <a:defRPr sz="1200"/>
            </a:lvl2pPr>
            <a:lvl3pPr marL="778809" indent="0">
              <a:buNone/>
              <a:defRPr sz="1000"/>
            </a:lvl3pPr>
            <a:lvl4pPr marL="1168213" indent="0">
              <a:buNone/>
              <a:defRPr sz="900"/>
            </a:lvl4pPr>
            <a:lvl5pPr marL="1557618" indent="0">
              <a:buNone/>
              <a:defRPr sz="900"/>
            </a:lvl5pPr>
            <a:lvl6pPr marL="1947021" indent="0">
              <a:buNone/>
              <a:defRPr sz="900"/>
            </a:lvl6pPr>
            <a:lvl7pPr marL="2336426" indent="0">
              <a:buNone/>
              <a:defRPr sz="900"/>
            </a:lvl7pPr>
            <a:lvl8pPr marL="2725830" indent="0">
              <a:buNone/>
              <a:defRPr sz="900"/>
            </a:lvl8pPr>
            <a:lvl9pPr marL="31152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63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700"/>
            </a:lvl1pPr>
            <a:lvl2pPr marL="389405" indent="0">
              <a:buNone/>
              <a:defRPr sz="2400"/>
            </a:lvl2pPr>
            <a:lvl3pPr marL="778809" indent="0">
              <a:buNone/>
              <a:defRPr sz="2000"/>
            </a:lvl3pPr>
            <a:lvl4pPr marL="1168213" indent="0">
              <a:buNone/>
              <a:defRPr sz="1700"/>
            </a:lvl4pPr>
            <a:lvl5pPr marL="1557618" indent="0">
              <a:buNone/>
              <a:defRPr sz="1700"/>
            </a:lvl5pPr>
            <a:lvl6pPr marL="1947021" indent="0">
              <a:buNone/>
              <a:defRPr sz="1700"/>
            </a:lvl6pPr>
            <a:lvl7pPr marL="2336426" indent="0">
              <a:buNone/>
              <a:defRPr sz="1700"/>
            </a:lvl7pPr>
            <a:lvl8pPr marL="2725830" indent="0">
              <a:buNone/>
              <a:defRPr sz="1700"/>
            </a:lvl8pPr>
            <a:lvl9pPr marL="3115235" indent="0">
              <a:buNone/>
              <a:defRPr sz="17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1543051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405" indent="0">
              <a:buNone/>
              <a:defRPr sz="1200"/>
            </a:lvl2pPr>
            <a:lvl3pPr marL="778809" indent="0">
              <a:buNone/>
              <a:defRPr sz="1000"/>
            </a:lvl3pPr>
            <a:lvl4pPr marL="1168213" indent="0">
              <a:buNone/>
              <a:defRPr sz="900"/>
            </a:lvl4pPr>
            <a:lvl5pPr marL="1557618" indent="0">
              <a:buNone/>
              <a:defRPr sz="900"/>
            </a:lvl5pPr>
            <a:lvl6pPr marL="1947021" indent="0">
              <a:buNone/>
              <a:defRPr sz="900"/>
            </a:lvl6pPr>
            <a:lvl7pPr marL="2336426" indent="0">
              <a:buNone/>
              <a:defRPr sz="900"/>
            </a:lvl7pPr>
            <a:lvl8pPr marL="2725830" indent="0">
              <a:buNone/>
              <a:defRPr sz="900"/>
            </a:lvl8pPr>
            <a:lvl9pPr marL="31152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91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6" y="273847"/>
            <a:ext cx="7886700" cy="994172"/>
          </a:xfrm>
          <a:prstGeom prst="rect">
            <a:avLst/>
          </a:prstGeom>
        </p:spPr>
        <p:txBody>
          <a:bodyPr vert="horz" lIns="77880" tIns="38940" rIns="77880" bIns="3894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6" y="1369218"/>
            <a:ext cx="7886700" cy="3263504"/>
          </a:xfrm>
          <a:prstGeom prst="rect">
            <a:avLst/>
          </a:prstGeom>
        </p:spPr>
        <p:txBody>
          <a:bodyPr vert="horz" lIns="77880" tIns="38940" rIns="77880" bIns="3894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7880" tIns="38940" rIns="77880" bIns="3894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6" y="4767264"/>
            <a:ext cx="3086100" cy="273844"/>
          </a:xfrm>
          <a:prstGeom prst="rect">
            <a:avLst/>
          </a:prstGeom>
        </p:spPr>
        <p:txBody>
          <a:bodyPr vert="horz" lIns="77880" tIns="38940" rIns="77880" bIns="3894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7880" tIns="38940" rIns="77880" bIns="3894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4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8809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700" indent="-194700" algn="l" defTabSz="778809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106" indent="-194700" algn="l" defTabSz="778809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3511" indent="-194700" algn="l" defTabSz="778809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914" indent="-194700" algn="l" defTabSz="778809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320" indent="-194700" algn="l" defTabSz="778809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1723" indent="-194700" algn="l" defTabSz="778809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1128" indent="-194700" algn="l" defTabSz="778809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0532" indent="-194700" algn="l" defTabSz="778809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937" indent="-194700" algn="l" defTabSz="778809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88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405" algn="l" defTabSz="7788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8809" algn="l" defTabSz="7788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213" algn="l" defTabSz="7788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618" algn="l" defTabSz="7788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021" algn="l" defTabSz="7788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6426" algn="l" defTabSz="7788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5830" algn="l" defTabSz="7788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5235" algn="l" defTabSz="7788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IMG_6445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0" y="427014"/>
            <a:ext cx="9144000" cy="4716486"/>
          </a:xfrm>
          <a:prstGeom prst="rect">
            <a:avLst/>
          </a:prstGeom>
          <a:noFill/>
          <a:ln w="222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/>
        </p:spPr>
      </p:pic>
      <p:pic>
        <p:nvPicPr>
          <p:cNvPr id="6" name="Рисунок 5" descr="Фон_шап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299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Прямоугольник 1"/>
          <p:cNvSpPr/>
          <p:nvPr/>
        </p:nvSpPr>
        <p:spPr>
          <a:xfrm>
            <a:off x="6" y="0"/>
            <a:ext cx="9143999" cy="1138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80" tIns="38940" rIns="77880" bIns="38940"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97812" y="83376"/>
            <a:ext cx="7747597" cy="909637"/>
          </a:xfrm>
          <a:prstGeom prst="rect">
            <a:avLst/>
          </a:prstGeom>
          <a:noFill/>
        </p:spPr>
        <p:txBody>
          <a:bodyPr wrap="square" lIns="77880" tIns="38940" rIns="77880" bIns="38940" rtlCol="0">
            <a:spAutoFit/>
          </a:bodyPr>
          <a:lstStyle/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Инициативное предложение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Площадки </a:t>
            </a:r>
            <a:r>
              <a:rPr lang="ru-RU" sz="20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спортивной направленности «Курс на </a:t>
            </a:r>
            <a:r>
              <a:rPr lang="ru-RU" sz="2000" b="1" dirty="0" smtClean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спорт»</a:t>
            </a:r>
            <a:endParaRPr lang="ru-RU" sz="2000" b="1" dirty="0">
              <a:solidFill>
                <a:srgbClr val="008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Костомукшский городской округ</a:t>
            </a:r>
          </a:p>
        </p:txBody>
      </p:sp>
      <p:pic>
        <p:nvPicPr>
          <p:cNvPr id="7" name="Picture 6" descr="Рисунок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8" y="142388"/>
            <a:ext cx="708144" cy="883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113780"/>
            <a:ext cx="9144000" cy="4029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80" tIns="38940" rIns="77880" bIns="38940" rtlCol="0" anchor="ctr"/>
          <a:lstStyle/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682" y="9927"/>
            <a:ext cx="6721312" cy="971193"/>
          </a:xfrm>
          <a:prstGeom prst="rect">
            <a:avLst/>
          </a:prstGeom>
          <a:noFill/>
        </p:spPr>
        <p:txBody>
          <a:bodyPr wrap="square" lIns="77880" tIns="38940" rIns="77880" bIns="38940" rtlCol="0">
            <a:spAutoFit/>
          </a:bodyPr>
          <a:lstStyle/>
          <a:p>
            <a:r>
              <a:rPr lang="ru-RU" sz="2000" b="1" dirty="0" smtClean="0"/>
              <a:t>Дизайн – проект</a:t>
            </a:r>
          </a:p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Реконструкция хоккейного корта в районе </a:t>
            </a:r>
          </a:p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ул. Первооткрывателей, д.1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4" name="Рисунок 13" descr="\\192.168.0.13\документы\УЭР\ФОТО\IMG_20210309_1012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2" y="1208083"/>
            <a:ext cx="3836709" cy="287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3" name="Picture 3" descr="\\server\Документы\ОСиР\Народный бюджет\ФОТО КОРТ\IMG_20210309_101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2473" y="2083324"/>
            <a:ext cx="3740871" cy="2805653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5948313" y="1508289"/>
            <a:ext cx="3044856" cy="31202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2" rIns="91388" bIns="45692" rtlCol="0" anchor="ctr"/>
          <a:lstStyle/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 smtClean="0">
                <a:solidFill>
                  <a:srgbClr val="006600"/>
                </a:solidFill>
              </a:rPr>
              <a:t> 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dirty="0" smtClean="0">
              <a:solidFill>
                <a:srgbClr val="006600"/>
              </a:solidFill>
            </a:endParaRP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 smtClean="0">
              <a:solidFill>
                <a:srgbClr val="006600"/>
              </a:solidFill>
            </a:endParaRP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006600"/>
                </a:solidFill>
                <a:cs typeface="Arial" pitchFamily="34" charset="0"/>
              </a:rPr>
              <a:t>- Замена существующих бортов хоккейной коробки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 smtClean="0">
              <a:solidFill>
                <a:srgbClr val="006600"/>
              </a:solidFill>
              <a:cs typeface="Arial" pitchFamily="34" charset="0"/>
            </a:endParaRP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006600"/>
                </a:solidFill>
                <a:cs typeface="Arial" pitchFamily="34" charset="0"/>
              </a:rPr>
              <a:t>- Устройство твердого покрытия хоккейной площадки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 smtClean="0">
              <a:solidFill>
                <a:srgbClr val="006600"/>
              </a:solidFill>
              <a:cs typeface="Arial" pitchFamily="34" charset="0"/>
            </a:endParaRP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006600"/>
                </a:solidFill>
                <a:cs typeface="Arial" pitchFamily="34" charset="0"/>
              </a:rPr>
              <a:t>- Замена ограждения территории хоккейного корта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ru-RU" sz="1800" b="1" dirty="0" smtClean="0">
              <a:solidFill>
                <a:srgbClr val="006600"/>
              </a:solidFill>
            </a:endParaRP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ru-RU" sz="1800" b="1" dirty="0" smtClean="0">
              <a:solidFill>
                <a:srgbClr val="006600"/>
              </a:solidFill>
            </a:endParaRP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ru-RU" sz="1800" b="1" dirty="0">
              <a:solidFill>
                <a:srgbClr val="006600"/>
              </a:solidFill>
            </a:endParaRPr>
          </a:p>
        </p:txBody>
      </p:sp>
      <p:pic>
        <p:nvPicPr>
          <p:cNvPr id="9" name="Picture 3" descr="Издательский дом СПОРТ | г. Моск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7810" y="0"/>
            <a:ext cx="1885359" cy="111378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07811" y="431074"/>
            <a:ext cx="1128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a typeface="Helvetica" charset="0"/>
                <a:cs typeface="Arial" pitchFamily="34" charset="0"/>
              </a:rPr>
              <a:t>Курс на 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Издательский дом СПОРТ | г. Моск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810" y="0"/>
            <a:ext cx="1885359" cy="11594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1113780"/>
            <a:ext cx="9144000" cy="4029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80" tIns="38940" rIns="77880" bIns="38940" rtlCol="0" anchor="ctr"/>
          <a:lstStyle/>
          <a:p>
            <a:pPr algn="ctr"/>
            <a:endParaRPr lang="ru-RU" sz="2000" b="1" dirty="0" smtClean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378" y="0"/>
            <a:ext cx="6963433" cy="1125081"/>
          </a:xfrm>
          <a:prstGeom prst="rect">
            <a:avLst/>
          </a:prstGeom>
          <a:noFill/>
        </p:spPr>
        <p:txBody>
          <a:bodyPr wrap="square" lIns="77880" tIns="38940" rIns="77880" bIns="38940" rtlCol="0">
            <a:spAutoFit/>
          </a:bodyPr>
          <a:lstStyle/>
          <a:p>
            <a:r>
              <a:rPr lang="ru-RU" sz="2000" b="1" dirty="0" smtClean="0"/>
              <a:t>Дизайн – проект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Обустройство детской площадки и поля для игры в футбол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между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домами №4 по ул. Первомайская и домом №</a:t>
            </a:r>
            <a:r>
              <a:rPr lang="ru-RU" sz="1600" b="1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 </a:t>
            </a:r>
            <a:endParaRPr lang="ru-RU" sz="1600" b="1" smtClean="0">
              <a:solidFill>
                <a:schemeClr val="accent6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ru-RU" sz="1600" b="1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по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ул. Интернациональная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07811" y="471948"/>
            <a:ext cx="1128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a typeface="Helvetica" charset="0"/>
                <a:cs typeface="Arial" pitchFamily="34" charset="0"/>
              </a:rPr>
              <a:t>Курс на 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Рисунок 8" descr="\\192.168.0.13\документы\УЭР\ФОТО\IMG_20210309_1019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68" y="1170396"/>
            <a:ext cx="2751448" cy="215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картинки на тему спорт для детей: 10 тыс изображений найдено в  Яндекс.Картинках | Boys playing, Free cartoons, Free ki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233" y="3305274"/>
            <a:ext cx="2904300" cy="1838226"/>
          </a:xfrm>
          <a:prstGeom prst="rect">
            <a:avLst/>
          </a:prstGeom>
          <a:noFill/>
        </p:spPr>
      </p:pic>
      <p:pic>
        <p:nvPicPr>
          <p:cNvPr id="1026" name="Picture 2" descr="C:\Users\User3\Desktop\НАРОДНЫЙ БЮДЖЕТ\Реализация НАРОДНЫЙ БЮДЖЕТ\ГОЛОСОВАНИЕ\ФОТО Первомай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077" y="1289714"/>
            <a:ext cx="2998704" cy="224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 descr="\\server\Документы\ОСиР\Народный бюджет\ФОТО ПЕРВОМАЙКА\IMG_20210309_1019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6094" y="2780907"/>
            <a:ext cx="3026873" cy="2164630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6033155" y="1395167"/>
            <a:ext cx="2960014" cy="29694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2" rIns="91388" bIns="45692" rtlCol="0" anchor="ctr"/>
          <a:lstStyle/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 smtClean="0">
                <a:solidFill>
                  <a:srgbClr val="006600"/>
                </a:solidFill>
              </a:rPr>
              <a:t> 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dirty="0" smtClean="0">
              <a:solidFill>
                <a:srgbClr val="006600"/>
              </a:solidFill>
            </a:endParaRP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+mj-lt"/>
              </a:rPr>
              <a:t>- </a:t>
            </a:r>
            <a:r>
              <a:rPr lang="ru-RU" sz="1400" b="1" dirty="0" smtClean="0">
                <a:solidFill>
                  <a:srgbClr val="006600"/>
                </a:solidFill>
              </a:rPr>
              <a:t>Восстановление освещения на площадке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rgbClr val="006600"/>
                </a:solidFill>
                <a:cs typeface="Arial" pitchFamily="34" charset="0"/>
              </a:rPr>
              <a:t>- Демонтаж установленного на площадке оборудования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  <a:cs typeface="Arial" pitchFamily="34" charset="0"/>
              </a:rPr>
              <a:t> Устройство декоративного ограждения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  <a:cs typeface="Arial" pitchFamily="34" charset="0"/>
              </a:rPr>
              <a:t> Приобретение и установка нового оборудования для организации футбольного поля и создания игровых зон для детей разного возраста</a:t>
            </a:r>
            <a:endParaRPr lang="ru-RU" sz="1800" b="1" dirty="0" smtClean="0">
              <a:solidFill>
                <a:srgbClr val="006600"/>
              </a:solidFill>
            </a:endParaRP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ru-RU" sz="1800" b="1" dirty="0" smtClean="0">
              <a:solidFill>
                <a:srgbClr val="006600"/>
              </a:solidFill>
            </a:endParaRP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ru-RU" sz="1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253765"/>
            <a:ext cx="9144000" cy="38897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80" tIns="38940" rIns="77880" bIns="38940" rtlCol="0" anchor="ctr"/>
          <a:lstStyle/>
          <a:p>
            <a:pPr algn="ctr"/>
            <a:endParaRPr lang="ru-RU" sz="2000" b="1" dirty="0" smtClean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063" y="1"/>
            <a:ext cx="7051602" cy="1217414"/>
          </a:xfrm>
          <a:prstGeom prst="rect">
            <a:avLst/>
          </a:prstGeom>
          <a:noFill/>
        </p:spPr>
        <p:txBody>
          <a:bodyPr wrap="square" lIns="77880" tIns="38940" rIns="77880" bIns="38940" rtlCol="0">
            <a:spAutoFit/>
          </a:bodyPr>
          <a:lstStyle/>
          <a:p>
            <a:r>
              <a:rPr lang="ru-RU" sz="2000" b="1" dirty="0" smtClean="0"/>
              <a:t>Дизайн – проект</a:t>
            </a:r>
          </a:p>
          <a:p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Замена пришедшего в негодность детского городска на игровое спортивное оборудование для детей на территории, прилегающей к городскому аквапарку</a:t>
            </a:r>
            <a:endParaRPr lang="ru-RU" sz="1700" b="1" dirty="0">
              <a:solidFill>
                <a:schemeClr val="accent6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icture 3" descr="Издательский дом СПОРТ | г. Моск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606" y="-1"/>
            <a:ext cx="2144564" cy="1253766"/>
          </a:xfrm>
          <a:prstGeom prst="rect">
            <a:avLst/>
          </a:prstGeom>
          <a:noFill/>
        </p:spPr>
      </p:pic>
      <p:pic>
        <p:nvPicPr>
          <p:cNvPr id="9" name="Рисунок 8" descr="\\192.168.0.13\документы\УЭР\ФОТО\IMG_20210304_1537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949" y="1453487"/>
            <a:ext cx="2872853" cy="227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\\192.168.0.13\документы\УЭР\ФОТО\IMG_20210304_1536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8027" y="1453486"/>
            <a:ext cx="2836290" cy="227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3098042" y="1545996"/>
            <a:ext cx="2916259" cy="31010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06600"/>
                </a:solidFill>
              </a:rPr>
              <a:t>Демонтаж пришедшего в негодность существующего детского оборудования и покрытия площадки</a:t>
            </a:r>
          </a:p>
          <a:p>
            <a:pPr algn="ctr"/>
            <a:endParaRPr lang="ru-RU" b="1" dirty="0" smtClean="0">
              <a:solidFill>
                <a:srgbClr val="006600"/>
              </a:solidFill>
            </a:endParaRP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6600"/>
                </a:solidFill>
              </a:rPr>
              <a:t> Приобретение и установка нового игрового спортивного оборудования для детей, восстановление покрытия площадки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16850" y="479872"/>
            <a:ext cx="1128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a typeface="Helvetica" charset="0"/>
                <a:cs typeface="Arial" pitchFamily="34" charset="0"/>
              </a:rPr>
              <a:t>Курс на 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12473</TotalTime>
  <Words>164</Words>
  <Application>Microsoft Office PowerPoint</Application>
  <PresentationFormat>Экран (16:9)</PresentationFormat>
  <Paragraphs>37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RePack by Diakov</dc:creator>
  <cp:lastModifiedBy>User3</cp:lastModifiedBy>
  <cp:revision>957</cp:revision>
  <cp:lastPrinted>2020-03-09T09:35:23Z</cp:lastPrinted>
  <dcterms:created xsi:type="dcterms:W3CDTF">2016-11-09T20:11:14Z</dcterms:created>
  <dcterms:modified xsi:type="dcterms:W3CDTF">2021-03-23T14:01:33Z</dcterms:modified>
</cp:coreProperties>
</file>